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15b77058ac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15b77058a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13e101ec6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13e101ec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15b77058a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15b77058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5b77058ac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5b77058a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5b77058ac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15b77058a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15b77058ac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15b77058ac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2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4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2"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3"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4"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5"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6"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idx="1"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3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10;p1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linux-kvm.org/page/FAQ#How_do_I_use_KVM_on_a_headless_machine_.28without_a_local_GUI.3F.29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5000"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/>
              <a:t>Headless Linux KVM</a:t>
            </a:r>
            <a:endParaRPr b="0" i="0" sz="7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Presentation by Wyatt Zacharias</a:t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en-US"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" name="Google Shape;65;p14"/>
          <p:cNvGrpSpPr/>
          <p:nvPr/>
        </p:nvGrpSpPr>
        <p:grpSpPr>
          <a:xfrm>
            <a:off x="838080" y="5867280"/>
            <a:ext cx="7935120" cy="639360"/>
            <a:chOff x="838080" y="5867280"/>
            <a:chExt cx="7935120" cy="639360"/>
          </a:xfrm>
        </p:grpSpPr>
        <p:sp>
          <p:nvSpPr>
            <p:cNvPr id="66" name="Google Shape;66;p14"/>
            <p:cNvSpPr/>
            <p:nvPr/>
          </p:nvSpPr>
          <p:spPr>
            <a:xfrm>
              <a:off x="1991880" y="5867280"/>
              <a:ext cx="6781320" cy="639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Except where otherwise noted this work is licensed under the Creative Commons Attribution-ShareAlike 4.0 International License. To view a copy of this license, visit http://creativecommons.org/licenses/by-sa/4.0/.</a:t>
              </a:r>
              <a:endParaRPr b="0" i="0" sz="12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67" name="Google Shape;67;p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38080" y="5988600"/>
              <a:ext cx="1153440" cy="403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u="sng"/>
              <a:t>Isn’t Headless Normal? </a:t>
            </a:r>
            <a:endParaRPr sz="4800" u="sng"/>
          </a:p>
        </p:txBody>
      </p:sp>
      <p:sp>
        <p:nvSpPr>
          <p:cNvPr id="73" name="Google Shape;73;p15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</a:t>
            </a:r>
            <a:r>
              <a:rPr lang="en-US" sz="2300"/>
              <a:t>hile most of us are accustomed to spending most of our day in an SSH/Terminal session, the KVM FAQ thinks otherwise…</a:t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From: </a:t>
            </a:r>
            <a:r>
              <a:rPr lang="en-US" sz="1300" u="sng">
                <a:solidFill>
                  <a:schemeClr val="hlink"/>
                </a:solidFill>
                <a:hlinkClick r:id="rId3"/>
              </a:rPr>
              <a:t>https://www.linux-kvm.org/page/FAQ#How_do_I_use_KVM_on_a_headless_machine_.28without_a_local_GUI.3F.29</a:t>
            </a:r>
            <a:endParaRPr sz="1300"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2550600"/>
            <a:ext cx="7258050" cy="115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u="sng"/>
              <a:t>KVM, QEMU, Libvirtd?</a:t>
            </a:r>
            <a:endParaRPr sz="4800" u="sng"/>
          </a:p>
        </p:txBody>
      </p:sp>
      <p:sp>
        <p:nvSpPr>
          <p:cNvPr id="80" name="Google Shape;80;p16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400"/>
              <a:t>KVM is primarily a kernel module to provide hardware acceleration for virtual machines.</a:t>
            </a:r>
            <a:endParaRPr sz="2400"/>
          </a:p>
          <a:p>
            <a:pPr indent="-355600" lvl="0" marL="45720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2000"/>
              <a:buChar char="●"/>
            </a:pPr>
            <a:r>
              <a:rPr lang="en-US" sz="2400"/>
              <a:t>QEMU provides the userspace functions to virtualize devices such as disks and networks. </a:t>
            </a:r>
            <a:endParaRPr sz="2400"/>
          </a:p>
          <a:p>
            <a:pPr indent="-355600" lvl="0" marL="457200" rtl="0" algn="l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SzPts val="2000"/>
              <a:buChar char="●"/>
            </a:pPr>
            <a:r>
              <a:rPr lang="en-US" sz="2400"/>
              <a:t>libvirtd abstracts QEMU and other virtualization tools to provide universal configuration and management of VMs. 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u="sng"/>
              <a:t>Packages</a:t>
            </a:r>
            <a:endParaRPr sz="4800" u="sng"/>
          </a:p>
        </p:txBody>
      </p:sp>
      <p:sp>
        <p:nvSpPr>
          <p:cNvPr id="86" name="Google Shape;86;p17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-US"/>
              <a:t>kvm</a:t>
            </a:r>
            <a:r>
              <a:rPr lang="en-US"/>
              <a:t> - Kernel module is included in the mainline kernel.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b="1" lang="en-US"/>
              <a:t>qemu-kvm</a:t>
            </a:r>
            <a:r>
              <a:rPr lang="en-US"/>
              <a:t> - QEMU driver for KVM.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b="1" lang="en-US"/>
              <a:t>libvirt-daemon</a:t>
            </a:r>
            <a:r>
              <a:rPr lang="en-US"/>
              <a:t> - Daemon to handle creation and booting VMs.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b="1" lang="en-US"/>
              <a:t>libvirt-daemon-system</a:t>
            </a:r>
            <a:r>
              <a:rPr lang="en-US"/>
              <a:t> - SystemD units for libvirt-daemon.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b="1" lang="en-US"/>
              <a:t>libvirt-clients</a:t>
            </a:r>
            <a:r>
              <a:rPr lang="en-US"/>
              <a:t> - Command line tools to interact with libvirtd.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2000"/>
              </a:spcAft>
              <a:buSzPts val="1400"/>
              <a:buChar char="●"/>
            </a:pPr>
            <a:r>
              <a:rPr b="1" lang="en-US"/>
              <a:t>virtinst</a:t>
            </a:r>
            <a:r>
              <a:rPr lang="en-US"/>
              <a:t> - Command line tools to create libvirt domains.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u="sng"/>
              <a:t>libvirtd</a:t>
            </a:r>
            <a:endParaRPr sz="4800" u="sng"/>
          </a:p>
        </p:txBody>
      </p:sp>
      <p:sp>
        <p:nvSpPr>
          <p:cNvPr id="92" name="Google Shape;92;p18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Does the heavy lifting for us and provisions virtual machines/networks as required. 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Defines virtual machines (domains) in a standard XML format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2000"/>
              </a:spcAft>
              <a:buSzPts val="1400"/>
              <a:buChar char="●"/>
            </a:pPr>
            <a:r>
              <a:rPr lang="en-US"/>
              <a:t>Defines virtual networks with the flexibility of host-only, bridged, or nat routing.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OS Install</a:t>
            </a:r>
            <a:endParaRPr sz="4800"/>
          </a:p>
        </p:txBody>
      </p:sp>
      <p:sp>
        <p:nvSpPr>
          <p:cNvPr id="98" name="Google Shape;98;p19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Most distro ISOs do not automatically support a serial console for the installer. 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Anaconda (used by many EL distros) supports a text installer through a serial console.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Distros do not set their Kernel to use a serial console. This needs to be added to the boot options.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virt-install can only set kernel </a:t>
            </a:r>
            <a:r>
              <a:rPr lang="en-US"/>
              <a:t>options when a kernel image is provided.</a:t>
            </a:r>
            <a:endParaRPr/>
          </a:p>
          <a:p>
            <a:pPr indent="-317500" lvl="0" marL="457200" rtl="0" algn="l">
              <a:spcBef>
                <a:spcPts val="2000"/>
              </a:spcBef>
              <a:spcAft>
                <a:spcPts val="2000"/>
              </a:spcAft>
              <a:buSzPts val="1400"/>
              <a:buChar char="●"/>
            </a:pPr>
            <a:r>
              <a:rPr lang="en-US"/>
              <a:t>Other workarounds: use VNC or rebuild your ISO with the right boot options.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457200" y="304880"/>
            <a:ext cx="8229300" cy="114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Demo</a:t>
            </a:r>
            <a:endParaRPr sz="4800"/>
          </a:p>
        </p:txBody>
      </p:sp>
      <p:sp>
        <p:nvSpPr>
          <p:cNvPr id="104" name="Google Shape;104;p20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Lets see it in action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